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F057-35D7-4887-80CD-3F81420691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509A-F0A8-4A7A-8F56-7909A20D3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ag background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6093"/>
          <a:stretch>
            <a:fillRect/>
          </a:stretch>
        </p:blipFill>
        <p:spPr bwMode="auto">
          <a:xfrm>
            <a:off x="152400" y="304800"/>
            <a:ext cx="88392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143000" y="8382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Veteran’s Day Virtual Race 2012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5908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Your </a:t>
            </a:r>
            <a:r>
              <a:rPr lang="en-US" sz="4400" b="1" smtClean="0"/>
              <a:t>race length here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3810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Your name here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48768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Your #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Pima County Justice Court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CBender</dc:creator>
  <cp:lastModifiedBy>CBender</cp:lastModifiedBy>
  <cp:revision>49</cp:revision>
  <dcterms:created xsi:type="dcterms:W3CDTF">2012-10-25T19:44:13Z</dcterms:created>
  <dcterms:modified xsi:type="dcterms:W3CDTF">2012-12-13T18:53:12Z</dcterms:modified>
</cp:coreProperties>
</file>