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9A2D-3166-44E0-9F44-DF4F9694AE6D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DA14-B1B6-46D6-BD7E-7175F20C7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Bender\AppData\Local\Microsoft\Windows\Temporary Internet Files\Content.IE5\Q5M6UR6Z\MP9003413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60761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533400"/>
            <a:ext cx="6096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V Boli" pitchFamily="2" charset="0"/>
                <a:cs typeface="MV Boli" pitchFamily="2" charset="0"/>
              </a:rPr>
              <a:t>Run 4 Your Life </a:t>
            </a:r>
            <a:br>
              <a:rPr lang="en-US" dirty="0" smtClean="0">
                <a:latin typeface="MV Boli" pitchFamily="2" charset="0"/>
                <a:cs typeface="MV Boli" pitchFamily="2" charset="0"/>
              </a:rPr>
            </a:br>
            <a:r>
              <a:rPr lang="en-US" dirty="0" smtClean="0">
                <a:latin typeface="MV Boli" pitchFamily="2" charset="0"/>
                <a:cs typeface="MV Boli" pitchFamily="2" charset="0"/>
              </a:rPr>
              <a:t>Virtual 12K</a:t>
            </a:r>
            <a:br>
              <a:rPr lang="en-US" dirty="0" smtClean="0">
                <a:latin typeface="MV Boli" pitchFamily="2" charset="0"/>
                <a:cs typeface="MV Boli" pitchFamily="2" charset="0"/>
              </a:rPr>
            </a:br>
            <a:r>
              <a:rPr lang="en-US" dirty="0" smtClean="0">
                <a:latin typeface="MV Boli" pitchFamily="2" charset="0"/>
                <a:cs typeface="MV Boli" pitchFamily="2" charset="0"/>
              </a:rPr>
              <a:t>12-12-12</a:t>
            </a:r>
            <a:endParaRPr lang="en-U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038600"/>
            <a:ext cx="51054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Your name here</a:t>
            </a:r>
            <a:endParaRPr lang="en-US" sz="4400" dirty="0" smtClean="0">
              <a:solidFill>
                <a:schemeClr val="tx1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US" sz="440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Your # here</a:t>
            </a:r>
            <a:endParaRPr lang="en-US" sz="4400" dirty="0">
              <a:solidFill>
                <a:schemeClr val="tx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Run 4 Your Life  Virtual 12K 12-12-12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4 Your Life  Virtual 12K 12-12-12</dc:title>
  <dc:creator>CBender</dc:creator>
  <cp:lastModifiedBy>CBender</cp:lastModifiedBy>
  <cp:revision>4</cp:revision>
  <dcterms:created xsi:type="dcterms:W3CDTF">2012-12-13T17:29:58Z</dcterms:created>
  <dcterms:modified xsi:type="dcterms:W3CDTF">2012-12-13T18:52:40Z</dcterms:modified>
</cp:coreProperties>
</file>