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498D"/>
    <a:srgbClr val="76B531"/>
    <a:srgbClr val="EA7A1E"/>
    <a:srgbClr val="F117C7"/>
    <a:srgbClr val="08028A"/>
    <a:srgbClr val="FDDF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7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6963-8EE5-4401-98E7-BCAF5A383FB8}" type="datetimeFigureOut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8BF59B-8E2D-4438-9D4E-9D4D9E99B6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6963-8EE5-4401-98E7-BCAF5A383FB8}" type="datetimeFigureOut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F59B-8E2D-4438-9D4E-9D4D9E99B6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6963-8EE5-4401-98E7-BCAF5A383FB8}" type="datetimeFigureOut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F59B-8E2D-4438-9D4E-9D4D9E99B6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6963-8EE5-4401-98E7-BCAF5A383FB8}" type="datetimeFigureOut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F59B-8E2D-4438-9D4E-9D4D9E99B6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6963-8EE5-4401-98E7-BCAF5A383FB8}" type="datetimeFigureOut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8BF59B-8E2D-4438-9D4E-9D4D9E99B6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6963-8EE5-4401-98E7-BCAF5A383FB8}" type="datetimeFigureOut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F59B-8E2D-4438-9D4E-9D4D9E99B6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6963-8EE5-4401-98E7-BCAF5A383FB8}" type="datetimeFigureOut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F59B-8E2D-4438-9D4E-9D4D9E99B6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6963-8EE5-4401-98E7-BCAF5A383FB8}" type="datetimeFigureOut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F59B-8E2D-4438-9D4E-9D4D9E99B6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6963-8EE5-4401-98E7-BCAF5A383FB8}" type="datetimeFigureOut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F59B-8E2D-4438-9D4E-9D4D9E99B6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6963-8EE5-4401-98E7-BCAF5A383FB8}" type="datetimeFigureOut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F59B-8E2D-4438-9D4E-9D4D9E99B6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6963-8EE5-4401-98E7-BCAF5A383FB8}" type="datetimeFigureOut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8BF59B-8E2D-4438-9D4E-9D4D9E99B6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746963-8EE5-4401-98E7-BCAF5A383FB8}" type="datetimeFigureOut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8BF59B-8E2D-4438-9D4E-9D4D9E99B6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hCA2ZDT1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4953000"/>
            <a:ext cx="2209800" cy="166584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3200400"/>
            <a:ext cx="5410200" cy="19050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76B531"/>
                </a:solidFill>
                <a:latin typeface="Segoe Script" pitchFamily="34" charset="0"/>
              </a:rPr>
              <a:t>Your name here</a:t>
            </a:r>
          </a:p>
          <a:p>
            <a:pPr algn="ctr"/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Your # 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here</a:t>
            </a:r>
          </a:p>
          <a:p>
            <a:pPr algn="ctr"/>
            <a:r>
              <a:rPr lang="en-US" sz="4000" b="1" dirty="0" smtClean="0">
                <a:solidFill>
                  <a:srgbClr val="00B0F0"/>
                </a:solidFill>
                <a:latin typeface="Segoe Script" pitchFamily="34" charset="0"/>
              </a:rPr>
              <a:t>Your distance here</a:t>
            </a:r>
            <a:endParaRPr lang="en-US" sz="4000" b="1" dirty="0">
              <a:solidFill>
                <a:srgbClr val="00B0F0"/>
              </a:solidFill>
              <a:latin typeface="Segoe Scrip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772400" cy="1220162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Segoe Script" pitchFamily="34" charset="0"/>
              </a:rPr>
              <a:t>June 2013</a:t>
            </a:r>
            <a:endParaRPr lang="en-US" sz="4800" b="1" dirty="0">
              <a:solidFill>
                <a:schemeClr val="tx2">
                  <a:lumMod val="40000"/>
                  <a:lumOff val="60000"/>
                </a:schemeClr>
              </a:solidFill>
              <a:latin typeface="Segoe Scrip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47800" y="457200"/>
            <a:ext cx="64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Laule’a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Koa Virtual</a:t>
            </a:r>
          </a:p>
        </p:txBody>
      </p:sp>
      <p:pic>
        <p:nvPicPr>
          <p:cNvPr id="9" name="Picture 8" descr="thCA2ZDT1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5029200"/>
            <a:ext cx="2209800" cy="166584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86000" y="58674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Peaceful Warrior</a:t>
            </a:r>
            <a:endParaRPr lang="en-US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latin typeface="Segoe Script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100</TotalTime>
  <Words>16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Equity</vt:lpstr>
      <vt:lpstr>June 2013</vt:lpstr>
    </vt:vector>
  </TitlesOfParts>
  <Company>Pima County Justice Court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December 2012</dc:title>
  <dc:creator>CBender</dc:creator>
  <cp:lastModifiedBy>CBender</cp:lastModifiedBy>
  <cp:revision>17</cp:revision>
  <dcterms:created xsi:type="dcterms:W3CDTF">2012-12-13T16:32:17Z</dcterms:created>
  <dcterms:modified xsi:type="dcterms:W3CDTF">2013-05-14T19:40:42Z</dcterms:modified>
</cp:coreProperties>
</file>