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498D"/>
    <a:srgbClr val="76B531"/>
    <a:srgbClr val="EA7A1E"/>
    <a:srgbClr val="F117C7"/>
    <a:srgbClr val="08028A"/>
    <a:srgbClr val="FDD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746963-8EE5-4401-98E7-BCAF5A383FB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20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December 2012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657600"/>
            <a:ext cx="5114778" cy="13298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b="1" dirty="0" smtClean="0">
                <a:solidFill>
                  <a:srgbClr val="76B531"/>
                </a:solidFill>
              </a:rPr>
              <a:t>Your name here</a:t>
            </a:r>
            <a:endParaRPr lang="en-US" sz="4000" b="1" dirty="0" smtClean="0">
              <a:solidFill>
                <a:srgbClr val="76B531"/>
              </a:solidFill>
            </a:endParaRPr>
          </a:p>
          <a:p>
            <a:pPr algn="ctr"/>
            <a:endParaRPr lang="en-US" sz="4000" b="1" dirty="0" smtClean="0">
              <a:solidFill>
                <a:srgbClr val="76B531"/>
              </a:solidFill>
            </a:endParaRPr>
          </a:p>
          <a:p>
            <a:pPr algn="ctr"/>
            <a:r>
              <a:rPr lang="en-US" sz="4000" b="1" smtClean="0">
                <a:solidFill>
                  <a:srgbClr val="65498D"/>
                </a:solidFill>
              </a:rPr>
              <a:t>Your # here</a:t>
            </a:r>
            <a:endParaRPr lang="en-US" sz="4000" b="1" dirty="0">
              <a:solidFill>
                <a:srgbClr val="65498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914400"/>
            <a:ext cx="6903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117C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Color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Vibe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7A1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Virtual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5498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5k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5498D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9" name="Picture 5" descr="C:\Users\CBender\AppData\Local\Microsoft\Windows\Temporary Internet Files\Content.IE5\Q5M6UR6Z\MC9003914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429000"/>
            <a:ext cx="3200400" cy="1573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December 2012</vt:lpstr>
    </vt:vector>
  </TitlesOfParts>
  <Company>Pima County Justice 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2012</dc:title>
  <dc:creator>CBender</dc:creator>
  <cp:lastModifiedBy>CBender</cp:lastModifiedBy>
  <cp:revision>8</cp:revision>
  <dcterms:created xsi:type="dcterms:W3CDTF">2012-12-13T16:32:17Z</dcterms:created>
  <dcterms:modified xsi:type="dcterms:W3CDTF">2012-12-13T18:53:32Z</dcterms:modified>
</cp:coreProperties>
</file>